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300" r:id="rId21"/>
    <p:sldId id="288" r:id="rId22"/>
    <p:sldId id="278" r:id="rId23"/>
    <p:sldId id="291" r:id="rId24"/>
    <p:sldId id="292" r:id="rId25"/>
    <p:sldId id="270" r:id="rId26"/>
    <p:sldId id="295" r:id="rId27"/>
    <p:sldId id="296" r:id="rId28"/>
    <p:sldId id="297" r:id="rId29"/>
    <p:sldId id="298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9048B1F-1736-A6C1-AFCD-DBEEA359A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43" y="2107041"/>
            <a:ext cx="7885154" cy="43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1152</TotalTime>
  <Words>1109</Words>
  <Application>Microsoft Office PowerPoint</Application>
  <PresentationFormat>와이드스크린</PresentationFormat>
  <Paragraphs>246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55</cp:revision>
  <dcterms:created xsi:type="dcterms:W3CDTF">2023-11-04T19:16:26Z</dcterms:created>
  <dcterms:modified xsi:type="dcterms:W3CDTF">2024-01-01T07:21:44Z</dcterms:modified>
</cp:coreProperties>
</file>